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8"/>
  </p:notesMasterIdLst>
  <p:sldIdLst>
    <p:sldId id="289" r:id="rId4"/>
    <p:sldId id="327" r:id="rId5"/>
    <p:sldId id="288" r:id="rId6"/>
    <p:sldId id="3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B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48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-474" y="-30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6C74C68-4B95-4AC9-B61D-FCA30FBAFFB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135" y="0"/>
            <a:ext cx="4032085" cy="6858000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7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8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3918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8655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84" r:id="rId15"/>
    <p:sldLayoutId id="21474836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hyperlink" Target="mailto:corporate@girlogistics.in" TargetMode="External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27">
            <a:extLst>
              <a:ext uri="{FF2B5EF4-FFF2-40B4-BE49-F238E27FC236}">
                <a16:creationId xmlns="" xmlns:a16="http://schemas.microsoft.com/office/drawing/2014/main" id="{2826B055-0DAD-4E89-8D96-4A6CBECB25E6}"/>
              </a:ext>
            </a:extLst>
          </p:cNvPr>
          <p:cNvSpPr/>
          <p:nvPr/>
        </p:nvSpPr>
        <p:spPr>
          <a:xfrm>
            <a:off x="762001" y="1415143"/>
            <a:ext cx="10602685" cy="99718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3753" y="4888982"/>
            <a:ext cx="11406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GIR is a multi-modal logistics company into this business since 1965. The company is having great experience and client base, having its presence across India and globe.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GIR provides you unparalleled solutions to expand your reach to every corner. We combine our deep understanding of the customer’s requirement with our strategic approach, providing a one-stop solution to get your logistics supply chain needs. This has been possible by virtue of sincere hard work put in by our team of dedicated individuals &amp; modern infrastructure.</a:t>
            </a:r>
          </a:p>
          <a:p>
            <a:pPr algn="ctr"/>
            <a:endParaRPr lang="en-US" sz="1600" dirty="0"/>
          </a:p>
        </p:txBody>
      </p:sp>
      <p:pic>
        <p:nvPicPr>
          <p:cNvPr id="1028" name="Picture 4" descr="E:\b2c\GIR\GIR_brochure\webs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84" y="1101969"/>
            <a:ext cx="11747500" cy="3481753"/>
          </a:xfrm>
          <a:prstGeom prst="rect">
            <a:avLst/>
          </a:prstGeom>
          <a:noFill/>
        </p:spPr>
      </p:pic>
      <p:pic>
        <p:nvPicPr>
          <p:cNvPr id="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6" y="368749"/>
            <a:ext cx="3076893" cy="599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83DD5DA-3E06-4076-85C4-A64BE98A12D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23850" y="433388"/>
            <a:ext cx="11572875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 smtClean="0">
                <a:solidFill>
                  <a:srgbClr val="001BA4"/>
                </a:solidFill>
                <a:cs typeface="Arial" pitchFamily="34" charset="0"/>
              </a:rPr>
              <a:t>                                                                                                                                     www.girlogistics.in</a:t>
            </a:r>
            <a:endParaRPr lang="ko-KR" altLang="en-US" sz="1600" dirty="0">
              <a:solidFill>
                <a:srgbClr val="001BA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99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2c\GIR\GIR_brochure\banners-1oct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99043" cy="6016566"/>
          </a:xfrm>
          <a:prstGeom prst="rect">
            <a:avLst/>
          </a:prstGeom>
          <a:noFill/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F1DD9A1-8B30-493D-B22D-F6E04414B268}"/>
              </a:ext>
            </a:extLst>
          </p:cNvPr>
          <p:cNvGrpSpPr/>
          <p:nvPr/>
        </p:nvGrpSpPr>
        <p:grpSpPr>
          <a:xfrm>
            <a:off x="8171772" y="5186071"/>
            <a:ext cx="4791807" cy="1862048"/>
            <a:chOff x="4651035" y="1734907"/>
            <a:chExt cx="4791807" cy="186204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2D180AF-C691-4B32-8C41-F5D9F6841CF6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BA496BC-6C3D-4AA9-9D2E-019FF0FCBDC8}"/>
                </a:ext>
              </a:extLst>
            </p:cNvPr>
            <p:cNvSpPr txBox="1"/>
            <p:nvPr/>
          </p:nvSpPr>
          <p:spPr>
            <a:xfrm>
              <a:off x="5078923" y="2527008"/>
              <a:ext cx="318418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 smtClean="0">
                  <a:solidFill>
                    <a:schemeClr val="accent1"/>
                  </a:solidFill>
                  <a:cs typeface="Arial" pitchFamily="34" charset="0"/>
                </a:rPr>
                <a:t>SERVICES </a:t>
              </a:r>
              <a:endParaRPr lang="ko-KR" alt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545792F-76CE-4ACC-ADD7-EEC8B003CBB8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15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10780296" y="2586796"/>
            <a:ext cx="40305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cs typeface="Arial" pitchFamily="34" charset="0"/>
              </a:rPr>
              <a:t>ROAD TRANSPORTAION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B4E960-A8A7-4E12-B700-C5DCDDAA8B5A}"/>
              </a:ext>
            </a:extLst>
          </p:cNvPr>
          <p:cNvSpPr txBox="1"/>
          <p:nvPr/>
        </p:nvSpPr>
        <p:spPr>
          <a:xfrm>
            <a:off x="7271239" y="3181458"/>
            <a:ext cx="439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cs typeface="Arial" pitchFamily="34" charset="0"/>
              </a:rPr>
              <a:t>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10691162" y="3198497"/>
            <a:ext cx="40305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cs typeface="Arial" pitchFamily="34" charset="0"/>
              </a:rPr>
              <a:t>INTERNATIONAL CARGO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BA496BC-6C3D-4AA9-9D2E-019FF0FCBDC8}"/>
              </a:ext>
            </a:extLst>
          </p:cNvPr>
          <p:cNvSpPr txBox="1"/>
          <p:nvPr/>
        </p:nvSpPr>
        <p:spPr>
          <a:xfrm>
            <a:off x="10444102" y="5545654"/>
            <a:ext cx="128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OUR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10683862" y="3795369"/>
            <a:ext cx="40305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cs typeface="Arial" pitchFamily="34" charset="0"/>
              </a:rPr>
              <a:t>THIRD PARTY LOGISTICS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10564909" y="4422875"/>
            <a:ext cx="40305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cs typeface="Arial" pitchFamily="34" charset="0"/>
              </a:rPr>
              <a:t>ODC &amp; PROJECTS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10418054" y="5098244"/>
            <a:ext cx="40305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  <a:cs typeface="Arial" pitchFamily="34" charset="0"/>
              </a:rPr>
              <a:t>EXPRESS CARGO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0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69629"/>
            <a:ext cx="11573197" cy="110697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Experience GIR Logistics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862" y="1019908"/>
            <a:ext cx="6869723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 smtClean="0"/>
              <a:t>GIR introduces itself, as a single solution provider for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/>
              <a:t> all the procurement and distribution needs of the industry. 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/>
              <a:t>We at GIR believe that logistics plays a very crucial role in 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/>
              <a:t>any industry. It  has direct bearing on the cost and efficiency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/>
              <a:t> of any industrial operation. We at GIR strive to give efficient 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/>
              <a:t>services at most competitive prices.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54615" y="4114800"/>
            <a:ext cx="164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1B4C06-D1E2-4C0C-B69C-22D64A951A27}"/>
              </a:ext>
            </a:extLst>
          </p:cNvPr>
          <p:cNvSpPr txBox="1"/>
          <p:nvPr/>
        </p:nvSpPr>
        <p:spPr>
          <a:xfrm>
            <a:off x="6042556" y="34807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cs typeface="Arial" pitchFamily="34" charset="0"/>
              </a:rPr>
              <a:t>Worldwide Locations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C19CF8-D3C5-4AB7-8505-4619EB020B53}"/>
              </a:ext>
            </a:extLst>
          </p:cNvPr>
          <p:cNvSpPr txBox="1"/>
          <p:nvPr/>
        </p:nvSpPr>
        <p:spPr>
          <a:xfrm>
            <a:off x="9093844" y="3492966"/>
            <a:ext cx="234788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cs typeface="Arial" pitchFamily="34" charset="0"/>
              </a:rPr>
              <a:t>Customer Support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1B4C06-D1E2-4C0C-B69C-22D64A951A27}"/>
              </a:ext>
            </a:extLst>
          </p:cNvPr>
          <p:cNvSpPr txBox="1"/>
          <p:nvPr/>
        </p:nvSpPr>
        <p:spPr>
          <a:xfrm>
            <a:off x="6030834" y="3895551"/>
            <a:ext cx="216359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cs typeface="Arial" pitchFamily="34" charset="0"/>
              </a:rPr>
              <a:t>Fast &amp; Affordable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1B4C06-D1E2-4C0C-B69C-22D64A951A27}"/>
              </a:ext>
            </a:extLst>
          </p:cNvPr>
          <p:cNvSpPr txBox="1"/>
          <p:nvPr/>
        </p:nvSpPr>
        <p:spPr>
          <a:xfrm>
            <a:off x="9090557" y="3892527"/>
            <a:ext cx="279664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cs typeface="Arial" pitchFamily="34" charset="0"/>
              </a:rPr>
              <a:t>Quality &amp; Commitment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B1B4C06-D1E2-4C0C-B69C-22D64A951A27}"/>
              </a:ext>
            </a:extLst>
          </p:cNvPr>
          <p:cNvSpPr txBox="1"/>
          <p:nvPr/>
        </p:nvSpPr>
        <p:spPr>
          <a:xfrm>
            <a:off x="6077727" y="4269180"/>
            <a:ext cx="216359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cs typeface="Arial" pitchFamily="34" charset="0"/>
              </a:rPr>
              <a:t>Latest Vehicle &amp; Fleet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1B4C06-D1E2-4C0C-B69C-22D64A951A27}"/>
              </a:ext>
            </a:extLst>
          </p:cNvPr>
          <p:cNvSpPr txBox="1"/>
          <p:nvPr/>
        </p:nvSpPr>
        <p:spPr>
          <a:xfrm>
            <a:off x="9137450" y="4280904"/>
            <a:ext cx="27966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cs typeface="Arial" pitchFamily="34" charset="0"/>
              </a:rPr>
              <a:t>100% Satisfied Customer</a:t>
            </a:r>
            <a:endParaRPr lang="en-US" altLang="ko-KR" sz="1600" b="1" dirty="0">
              <a:cs typeface="Arial" pitchFamily="34" charset="0"/>
            </a:endParaRPr>
          </a:p>
        </p:txBody>
      </p:sp>
      <p:pic>
        <p:nvPicPr>
          <p:cNvPr id="2052" name="Picture 4" descr="E:\b2c\GIR\GIR_brochure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357663" cy="545198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9654" y="4826539"/>
            <a:ext cx="5662245" cy="17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23014" y="3253563"/>
            <a:ext cx="10441172" cy="3221665"/>
          </a:xfrm>
          <a:prstGeom prst="roundRect">
            <a:avLst>
              <a:gd name="adj" fmla="val 1486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557904" y="276021"/>
            <a:ext cx="4826662" cy="5355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altLang="ko-KR" sz="54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Key Clients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2" name="Picture 2" descr="E:\b2c\GIR\logo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954" y="1148862"/>
            <a:ext cx="1045114" cy="530918"/>
          </a:xfrm>
          <a:prstGeom prst="rect">
            <a:avLst/>
          </a:prstGeom>
          <a:noFill/>
        </p:spPr>
      </p:pic>
      <p:pic>
        <p:nvPicPr>
          <p:cNvPr id="1027" name="Picture 3" descr="E:\b2c\GIR\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008" y="1162235"/>
            <a:ext cx="857250" cy="435483"/>
          </a:xfrm>
          <a:prstGeom prst="rect">
            <a:avLst/>
          </a:prstGeom>
          <a:noFill/>
        </p:spPr>
      </p:pic>
      <p:pic>
        <p:nvPicPr>
          <p:cNvPr id="1028" name="Picture 4" descr="E:\b2c\GIR\logo\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8036" y="1162235"/>
            <a:ext cx="857250" cy="435483"/>
          </a:xfrm>
          <a:prstGeom prst="rect">
            <a:avLst/>
          </a:prstGeom>
          <a:noFill/>
        </p:spPr>
      </p:pic>
      <p:pic>
        <p:nvPicPr>
          <p:cNvPr id="1029" name="Picture 5" descr="E:\b2c\GIR\logo\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882" y="1136589"/>
            <a:ext cx="907734" cy="461129"/>
          </a:xfrm>
          <a:prstGeom prst="rect">
            <a:avLst/>
          </a:prstGeom>
          <a:noFill/>
        </p:spPr>
      </p:pic>
      <p:pic>
        <p:nvPicPr>
          <p:cNvPr id="1030" name="Picture 6" descr="E:\b2c\GIR\logo\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9716" y="1062753"/>
            <a:ext cx="1248909" cy="634446"/>
          </a:xfrm>
          <a:prstGeom prst="rect">
            <a:avLst/>
          </a:prstGeom>
          <a:noFill/>
        </p:spPr>
      </p:pic>
      <p:pic>
        <p:nvPicPr>
          <p:cNvPr id="1031" name="Picture 7" descr="E:\b2c\GIR\logo\2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7371" y="1162235"/>
            <a:ext cx="857250" cy="435483"/>
          </a:xfrm>
          <a:prstGeom prst="rect">
            <a:avLst/>
          </a:prstGeom>
          <a:noFill/>
        </p:spPr>
      </p:pic>
      <p:pic>
        <p:nvPicPr>
          <p:cNvPr id="1032" name="Picture 8" descr="E:\b2c\GIR\logo\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376" y="1197404"/>
            <a:ext cx="857250" cy="435483"/>
          </a:xfrm>
          <a:prstGeom prst="rect">
            <a:avLst/>
          </a:prstGeom>
          <a:noFill/>
        </p:spPr>
      </p:pic>
      <p:pic>
        <p:nvPicPr>
          <p:cNvPr id="1033" name="Picture 9" descr="E:\b2c\GIR\logo\1200px-Bharti_Airtel_Limited_logo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96658" y="1266093"/>
            <a:ext cx="861694" cy="286514"/>
          </a:xfrm>
          <a:prstGeom prst="rect">
            <a:avLst/>
          </a:prstGeom>
          <a:noFill/>
        </p:spPr>
      </p:pic>
      <p:pic>
        <p:nvPicPr>
          <p:cNvPr id="1026" name="Picture 2" descr="C:\Users\admin\Desktop\GIR\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4963" y="1924518"/>
            <a:ext cx="1361098" cy="691438"/>
          </a:xfrm>
          <a:prstGeom prst="rect">
            <a:avLst/>
          </a:prstGeom>
          <a:noFill/>
        </p:spPr>
      </p:pic>
      <p:pic>
        <p:nvPicPr>
          <p:cNvPr id="3" name="Picture 3" descr="C:\Users\admin\Desktop\GIR\Schwing_Stetter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70746" y="2167508"/>
            <a:ext cx="1188915" cy="389099"/>
          </a:xfrm>
          <a:prstGeom prst="rect">
            <a:avLst/>
          </a:prstGeom>
          <a:noFill/>
        </p:spPr>
      </p:pic>
      <p:pic>
        <p:nvPicPr>
          <p:cNvPr id="4" name="Picture 4" descr="C:\Users\admin\Desktop\GIR\shree_cement_q3_net_profit_down_by_10pct_308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34491" y="1113692"/>
            <a:ext cx="890709" cy="532569"/>
          </a:xfrm>
          <a:prstGeom prst="rect">
            <a:avLst/>
          </a:prstGeom>
          <a:noFill/>
        </p:spPr>
      </p:pic>
      <p:pic>
        <p:nvPicPr>
          <p:cNvPr id="6" name="Picture 2" descr="C:\Users\admin\Desktop\img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8731" y="3254593"/>
            <a:ext cx="4873870" cy="32517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55960" y="4141985"/>
            <a:ext cx="50760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</a:rPr>
              <a:t>701-704, Roots Tower, District Centre</a:t>
            </a:r>
          </a:p>
          <a:p>
            <a:r>
              <a:rPr lang="en-US" sz="1400" dirty="0" err="1" smtClean="0">
                <a:solidFill>
                  <a:srgbClr val="333333"/>
                </a:solidFill>
              </a:rPr>
              <a:t>Laxmi</a:t>
            </a:r>
            <a:r>
              <a:rPr lang="en-US" sz="1400" dirty="0" smtClean="0">
                <a:solidFill>
                  <a:srgbClr val="333333"/>
                </a:solidFill>
              </a:rPr>
              <a:t> Nagar, New Delhi, Delhi – 110092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44780" y="4219580"/>
            <a:ext cx="279551" cy="2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751506" y="4793861"/>
            <a:ext cx="395944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333333"/>
                </a:solidFill>
              </a:rPr>
              <a:t>Phone :</a:t>
            </a:r>
            <a:r>
              <a:rPr lang="en-US" sz="1400" b="1" dirty="0" smtClean="0"/>
              <a:t> </a:t>
            </a:r>
            <a:r>
              <a:rPr lang="en-US" sz="1400" dirty="0" smtClean="0"/>
              <a:t>011-47670700, 22520634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5080" y="5269688"/>
            <a:ext cx="397719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333333"/>
                </a:solidFill>
              </a:rPr>
              <a:t>Customer Care : </a:t>
            </a:r>
            <a:r>
              <a:rPr lang="en-US" sz="1400" dirty="0" smtClean="0">
                <a:solidFill>
                  <a:srgbClr val="333333"/>
                </a:solidFill>
              </a:rPr>
              <a:t>1800-111-447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5079" y="5759336"/>
            <a:ext cx="36398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333333"/>
                </a:solidFill>
              </a:rPr>
              <a:t>Email : </a:t>
            </a:r>
            <a:r>
              <a:rPr lang="en-US" sz="1400" dirty="0" smtClean="0">
                <a:solidFill>
                  <a:srgbClr val="464B8D"/>
                </a:solidFill>
                <a:hlinkClick r:id="rId15"/>
              </a:rPr>
              <a:t>corporate@girlogistics.in</a:t>
            </a:r>
            <a:endParaRPr lang="en-US" sz="1400" dirty="0" smtClean="0">
              <a:solidFill>
                <a:srgbClr val="333333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02905" y="3483049"/>
            <a:ext cx="31192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Corporate Office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54300" y="4881521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64135" y="5358274"/>
            <a:ext cx="2714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69822" y="5837855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810637" y="1998920"/>
            <a:ext cx="577858" cy="4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02553" y="1967022"/>
            <a:ext cx="542869" cy="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23280" y="1950558"/>
            <a:ext cx="47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C:\Users\admin\Desktop\GIR\2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57307" y="1956391"/>
            <a:ext cx="1126234" cy="572127"/>
          </a:xfrm>
          <a:prstGeom prst="rect">
            <a:avLst/>
          </a:prstGeom>
          <a:noFill/>
        </p:spPr>
      </p:pic>
      <p:pic>
        <p:nvPicPr>
          <p:cNvPr id="1037" name="Picture 13" descr="C:\Users\admin\Desktop\GIR\2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49633" y="2021906"/>
            <a:ext cx="892617" cy="453450"/>
          </a:xfrm>
          <a:prstGeom prst="rect">
            <a:avLst/>
          </a:prstGeom>
          <a:noFill/>
        </p:spPr>
      </p:pic>
      <p:pic>
        <p:nvPicPr>
          <p:cNvPr id="1038" name="Picture 14" descr="C:\Users\admin\Desktop\GIR\1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921234" y="2117597"/>
            <a:ext cx="892618" cy="453450"/>
          </a:xfrm>
          <a:prstGeom prst="rect">
            <a:avLst/>
          </a:prstGeom>
          <a:noFill/>
        </p:spPr>
      </p:pic>
      <p:pic>
        <p:nvPicPr>
          <p:cNvPr id="1039" name="Picture 15" descr="C:\Users\admin\Desktop\GIR\2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358786" y="1996917"/>
            <a:ext cx="1025525" cy="5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37776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220</Words>
  <Application>Microsoft Office PowerPoint</Application>
  <PresentationFormat>Custom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</dc:creator>
  <cp:lastModifiedBy>GIR</cp:lastModifiedBy>
  <cp:revision>168</cp:revision>
  <dcterms:created xsi:type="dcterms:W3CDTF">2019-01-14T06:35:35Z</dcterms:created>
  <dcterms:modified xsi:type="dcterms:W3CDTF">2020-07-22T05:28:29Z</dcterms:modified>
</cp:coreProperties>
</file>